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2" r:id="rId3"/>
    <p:sldId id="281" r:id="rId4"/>
    <p:sldId id="28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1B98-23A9-4B57-AC24-E4847B0B337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5E6C0-0D8A-46A0-8BA4-8B6C98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7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0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9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5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0B4F-5A9E-48DA-93FB-7DBF6369F76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B89F-AE2C-4F01-97A5-A75D9A0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4.thuthuatphanmem.vn/uploads/2020/07/05/background-hoa-hong-dep-cho-powerpoint_045204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DEF74B-968F-4D23-AB5C-6B80AEC94FE6}"/>
              </a:ext>
            </a:extLst>
          </p:cNvPr>
          <p:cNvSpPr/>
          <p:nvPr/>
        </p:nvSpPr>
        <p:spPr>
          <a:xfrm>
            <a:off x="1961605" y="2069456"/>
            <a:ext cx="991969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ỦY BAN NHÂN DÂN HUYỆN NHÀ BÈ</a:t>
            </a:r>
          </a:p>
          <a:p>
            <a:pPr algn="ctr"/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TRƯỜNG TIỂU HỌC NGUYỄN TRỰC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43" y="572238"/>
            <a:ext cx="1497218" cy="1497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3139" y="2660275"/>
            <a:ext cx="89242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 thi</a:t>
            </a:r>
          </a:p>
          <a:p>
            <a:pPr algn="ctr"/>
            <a:r>
              <a:rPr lang="en-US" sz="4400" b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Ứng dụng bài giảng STEM</a:t>
            </a:r>
            <a:r>
              <a:rPr lang="en-US" sz="2800" b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6275" y="5885312"/>
            <a:ext cx="54075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Giáo viên thực hiện: Võ Quốc Bảo</a:t>
            </a:r>
          </a:p>
          <a:p>
            <a:pPr algn="ctr"/>
            <a:r>
              <a:rPr lang="en-US" sz="2800" b="1" i="1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Dạy môn: Mĩ thuật</a:t>
            </a:r>
            <a:endParaRPr lang="en-US" sz="3200" b="1" i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6275" y="4148507"/>
            <a:ext cx="5476179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Mĩ thuật lớp 4</a:t>
            </a:r>
          </a:p>
          <a:p>
            <a:pPr algn="ctr"/>
            <a:r>
              <a:rPr lang="en-US" sz="8800" b="1" i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Tạo hoa lá</a:t>
            </a:r>
            <a:endParaRPr lang="en-US" sz="9600" b="1" i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52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5081" y="417131"/>
            <a:ext cx="9966190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Các sản phẩm tham khảo</a:t>
            </a:r>
            <a:endParaRPr lang="en-US" sz="72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2290" name="Picture 2" descr="https://i.ytimg.com/vi/6nE1Qvwp_Hs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02" y="2154434"/>
            <a:ext cx="7341169" cy="41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0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52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5081" y="417131"/>
            <a:ext cx="9966190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Các sản phẩm tham khảo</a:t>
            </a:r>
            <a:endParaRPr lang="en-US" sz="72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1266" name="Picture 2" descr="https://i.ytimg.com/vi/LzK3_hm67P8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40" y="2033048"/>
            <a:ext cx="8401887" cy="47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4.thuthuatphanmem.vn/uploads/2020/07/05/background-bo-hoa-hong_045204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974" y="1405392"/>
            <a:ext cx="6955174" cy="36317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Chia sẻ </a:t>
            </a:r>
          </a:p>
          <a:p>
            <a:pPr algn="ctr"/>
            <a:r>
              <a:rPr lang="en-US" sz="11500" b="1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Thảo luận</a:t>
            </a:r>
            <a:endParaRPr lang="en-US" sz="11500" b="1" i="1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4.thuthuatphanmem.vn/uploads/2020/07/05/background-bo-hoa-hong_045204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3384" y="164996"/>
            <a:ext cx="6186310" cy="92333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Câu hỏi định hướng</a:t>
            </a:r>
            <a:endParaRPr lang="en-US" sz="6600" b="1" i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07" y="1594522"/>
            <a:ext cx="8486619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Em sử dụng những nguyên vật liệu nào </a:t>
            </a:r>
          </a:p>
          <a:p>
            <a:pPr algn="ctr"/>
            <a:r>
              <a:rPr lang="en-US" sz="3600" b="1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để làm nên những bông hoa</a:t>
            </a:r>
            <a:endParaRPr lang="en-US" sz="4000" b="1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807" y="5238777"/>
            <a:ext cx="7210627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Sử dụng sản phẩm mình làm ra </a:t>
            </a:r>
          </a:p>
          <a:p>
            <a:pPr algn="ctr"/>
            <a:r>
              <a:rPr lang="en-US" sz="3600" b="1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vào mục đích gì</a:t>
            </a:r>
            <a:endParaRPr lang="en-US" sz="4000" b="1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807" y="3444949"/>
            <a:ext cx="7516801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Em có đánh giá và rút kinh nghiệm</a:t>
            </a:r>
          </a:p>
          <a:p>
            <a:pPr algn="ctr"/>
            <a:r>
              <a:rPr lang="en-US" sz="3600" b="1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g</a:t>
            </a:r>
            <a:r>
              <a:rPr lang="en-US" sz="3600" b="1" i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ì qua quá trình thực hiện.</a:t>
            </a:r>
            <a:endParaRPr lang="en-US" sz="4000" b="1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61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52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009" y="291994"/>
            <a:ext cx="11448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Ý tưởng thiết kế và thực hiện những bông hoa từ vật liệu tái chế</a:t>
            </a:r>
            <a:endParaRPr lang="en-US" sz="3600" b="1" i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5275" y="2142652"/>
            <a:ext cx="6205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Mục đích thực hiện </a:t>
            </a:r>
            <a:endParaRPr lang="en-US" sz="6000" b="1" i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451" y="3821917"/>
            <a:ext cx="6118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Hiệu quả mang lại</a:t>
            </a:r>
            <a:r>
              <a:rPr lang="en-US" sz="48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 </a:t>
            </a:r>
            <a:endParaRPr lang="en-US" sz="5400" b="1" i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73887" y="876769"/>
            <a:ext cx="3782226" cy="1727548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73887" y="876769"/>
            <a:ext cx="3782226" cy="3482580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1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4.thuthuatphanmem.vn/uploads/2020/07/05/background-bo-hoa-hong_045204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587" y="164996"/>
            <a:ext cx="7245894" cy="276998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Dự án Mĩ thuật</a:t>
            </a:r>
          </a:p>
          <a:p>
            <a:pPr algn="ctr"/>
            <a:r>
              <a:rPr lang="en-US" sz="6000" b="1" i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Thiết kế 1 lọ hoa</a:t>
            </a:r>
          </a:p>
          <a:p>
            <a:pPr algn="ctr"/>
            <a:r>
              <a:rPr lang="en-US" sz="6000" b="1" i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m</a:t>
            </a:r>
            <a:r>
              <a:rPr lang="en-US" sz="6000" b="1" i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ang tính ứng dụng</a:t>
            </a:r>
            <a:endParaRPr lang="en-US" sz="6600" b="1" i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964" y="4581397"/>
            <a:ext cx="3567002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Vào trong học tập</a:t>
            </a:r>
            <a:endParaRPr lang="en-US" sz="4000" b="1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1424" y="5674395"/>
            <a:ext cx="3948517" cy="6463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Vào trong cuộc sống</a:t>
            </a:r>
            <a:endParaRPr lang="en-US" sz="4000" b="1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46966" y="2934985"/>
            <a:ext cx="2594346" cy="2739410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1863465" y="2934985"/>
            <a:ext cx="1783502" cy="1646412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" y="902974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4859" y="2598147"/>
            <a:ext cx="4213013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Rèn luyện </a:t>
            </a:r>
          </a:p>
          <a:p>
            <a:pPr algn="ctr"/>
            <a:r>
              <a:rPr lang="en-US" sz="6000" b="1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4 kỹ năng</a:t>
            </a:r>
            <a:endParaRPr lang="en-US" sz="66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547502" y="1285677"/>
            <a:ext cx="1127586" cy="1288778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557872" y="4537139"/>
            <a:ext cx="1191644" cy="917363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2648" y="163827"/>
            <a:ext cx="3536546" cy="19389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Tư duy </a:t>
            </a:r>
          </a:p>
          <a:p>
            <a:pPr algn="ctr"/>
            <a:r>
              <a:rPr lang="en-US" sz="6000" b="1" i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p</a:t>
            </a:r>
            <a:r>
              <a:rPr lang="en-US" sz="6000" b="1" i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hản biện</a:t>
            </a:r>
            <a:endParaRPr lang="en-US" sz="66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2178" y="270014"/>
            <a:ext cx="2961067" cy="10156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Hợp tác </a:t>
            </a:r>
            <a:endParaRPr lang="en-US" sz="66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40081" y="5555932"/>
            <a:ext cx="3065263" cy="10156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Giao tiếp</a:t>
            </a:r>
            <a:endParaRPr lang="en-US" sz="66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6532" y="5665778"/>
            <a:ext cx="2951449" cy="10156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Sáng tạo</a:t>
            </a:r>
            <a:endParaRPr lang="en-US" sz="66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489194" y="1285677"/>
            <a:ext cx="855666" cy="1328882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06532" y="4537139"/>
            <a:ext cx="1038327" cy="1225708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129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2542" y="161584"/>
            <a:ext cx="10044737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Dự án được thực hiện 2 tiết</a:t>
            </a:r>
            <a:endParaRPr lang="en-US" sz="72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0303" y="2751805"/>
            <a:ext cx="5682838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Tiết 1: Tìm hiểu kiến thức, </a:t>
            </a:r>
          </a:p>
          <a:p>
            <a:pPr algn="ctr"/>
            <a:r>
              <a:rPr lang="en-US" sz="36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chuẩn bị nguyên vật liệu</a:t>
            </a:r>
            <a:endParaRPr lang="en-US" sz="4000" b="1" i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84921" y="925052"/>
            <a:ext cx="1967024" cy="1693007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29451" y="925052"/>
            <a:ext cx="2873993" cy="3779911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07885" y="4775982"/>
            <a:ext cx="4725974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Tiết 2: Thực hiện,</a:t>
            </a:r>
          </a:p>
          <a:p>
            <a:pPr algn="ctr"/>
            <a:r>
              <a:rPr lang="en-US" sz="3600" b="1" i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</a:t>
            </a:r>
            <a:r>
              <a:rPr lang="en-US" sz="3600" b="1" i="1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huyết trình sản phẩm</a:t>
            </a:r>
            <a:endParaRPr lang="en-US" sz="4000" b="1" i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4.thuthuatphanmem.vn/uploads/2020/07/05/background-bo-hoa-hong_045204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667" y="1405392"/>
            <a:ext cx="7827785" cy="36317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Tiến hành </a:t>
            </a:r>
          </a:p>
          <a:p>
            <a:pPr algn="ctr"/>
            <a:r>
              <a:rPr lang="en-US" sz="11500" b="1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thực hiện</a:t>
            </a:r>
            <a:endParaRPr lang="en-US" sz="166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52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hita.com.vn/tinymce/uploads/images/bi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36" y="1393604"/>
            <a:ext cx="7325464" cy="54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6961" y="182849"/>
            <a:ext cx="8124340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Tạo hoa lá từ ống hút</a:t>
            </a:r>
            <a:endParaRPr lang="en-US" sz="72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2157" y="13936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1405" y="41148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60160" y="40890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61601" y="1393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4848" y="1393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28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52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3698" y="629417"/>
            <a:ext cx="9256060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Tạo hoa lá từ giấy nhún</a:t>
            </a:r>
            <a:endParaRPr lang="en-US" sz="72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9218" name="Picture 2" descr="https://cdn.tgdd.vn/Files/2021/05/31/1356210/tong-hop-3-cach-lam-hoa-hong-bang-giay-nhun-don-gian-dep-nhu-that-202105311421163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4" y="2125202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70315" y="19408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5479" y="19408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6965" y="45064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4904" y="46046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9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4.thuthuatphanmem.vn/uploads/2020/07/05/background-doa-hoa-hong_04520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52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5081" y="417131"/>
            <a:ext cx="9966190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Các sản phẩm tham khảo</a:t>
            </a:r>
            <a:endParaRPr lang="en-US" sz="7200" b="1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0242" name="Picture 2" descr="https://sathachlaixe.vn/cach-lam-gio-hoa-bang-chai-nhua/imager_4_124335_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62" y="1730923"/>
            <a:ext cx="7426473" cy="49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0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218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Chiller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Quốc Bảo</dc:creator>
  <cp:lastModifiedBy>Quốc Bảo</cp:lastModifiedBy>
  <cp:revision>45</cp:revision>
  <dcterms:created xsi:type="dcterms:W3CDTF">2021-10-05T02:48:24Z</dcterms:created>
  <dcterms:modified xsi:type="dcterms:W3CDTF">2023-06-23T00:21:37Z</dcterms:modified>
</cp:coreProperties>
</file>